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0" r:id="rId5"/>
    <p:sldId id="264" r:id="rId6"/>
    <p:sldId id="265" r:id="rId7"/>
    <p:sldId id="258" r:id="rId8"/>
    <p:sldId id="271" r:id="rId9"/>
    <p:sldId id="275" r:id="rId10"/>
    <p:sldId id="272" r:id="rId11"/>
    <p:sldId id="276" r:id="rId12"/>
    <p:sldId id="273" r:id="rId13"/>
    <p:sldId id="277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6" autoAdjust="0"/>
    <p:restoredTop sz="94660"/>
  </p:normalViewPr>
  <p:slideViewPr>
    <p:cSldViewPr>
      <p:cViewPr>
        <p:scale>
          <a:sx n="75" d="100"/>
          <a:sy n="75" d="100"/>
        </p:scale>
        <p:origin x="-1368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fnips.ru/wall/39/kvadraty_fon_raznocvetnyy_yarkiy_kubiki_pikseli_2560x1600.jpg"/>
          <p:cNvPicPr>
            <a:picLocks noChangeAspect="1" noChangeArrowheads="1"/>
          </p:cNvPicPr>
          <p:nvPr/>
        </p:nvPicPr>
        <p:blipFill>
          <a:blip r:embed="rId2" cstate="print"/>
          <a:srcRect l="36380" t="14529" r="17040" b="15333"/>
          <a:stretch>
            <a:fillRect/>
          </a:stretch>
        </p:blipFill>
        <p:spPr bwMode="auto">
          <a:xfrm rot="2983001">
            <a:off x="2193345" y="1059964"/>
            <a:ext cx="4927240" cy="4636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fnips.ru/wall/39/kvadraty_fon_raznocvetnyy_yarkiy_kubiki_pikseli_2560x1600.jpg"/>
          <p:cNvPicPr>
            <a:picLocks noChangeAspect="1" noChangeArrowheads="1"/>
          </p:cNvPicPr>
          <p:nvPr/>
        </p:nvPicPr>
        <p:blipFill>
          <a:blip r:embed="rId3" cstate="print"/>
          <a:srcRect l="36380" t="14529" r="17040" b="15333"/>
          <a:stretch>
            <a:fillRect/>
          </a:stretch>
        </p:blipFill>
        <p:spPr bwMode="auto">
          <a:xfrm rot="2983001">
            <a:off x="1349718" y="333968"/>
            <a:ext cx="1552447" cy="146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fnips.ru/wall/39/kvadraty_fon_raznocvetnyy_yarkiy_kubiki_pikseli_2560x1600.jpg"/>
          <p:cNvPicPr>
            <a:picLocks noChangeAspect="1" noChangeArrowheads="1"/>
          </p:cNvPicPr>
          <p:nvPr/>
        </p:nvPicPr>
        <p:blipFill>
          <a:blip r:embed="rId3" cstate="print"/>
          <a:srcRect l="36380" t="14529" r="17040" b="15333"/>
          <a:stretch>
            <a:fillRect/>
          </a:stretch>
        </p:blipFill>
        <p:spPr bwMode="auto">
          <a:xfrm rot="2983001">
            <a:off x="1425919" y="4829768"/>
            <a:ext cx="1552447" cy="146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fnips.ru/wall/39/kvadraty_fon_raznocvetnyy_yarkiy_kubiki_pikseli_2560x1600.jpg"/>
          <p:cNvPicPr>
            <a:picLocks noChangeAspect="1" noChangeArrowheads="1"/>
          </p:cNvPicPr>
          <p:nvPr/>
        </p:nvPicPr>
        <p:blipFill>
          <a:blip r:embed="rId3" cstate="print"/>
          <a:srcRect l="36380" t="14529" r="17040" b="15333"/>
          <a:stretch>
            <a:fillRect/>
          </a:stretch>
        </p:blipFill>
        <p:spPr bwMode="auto">
          <a:xfrm rot="2983001">
            <a:off x="6836119" y="333968"/>
            <a:ext cx="1552447" cy="146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fnips.ru/wall/39/kvadraty_fon_raznocvetnyy_yarkiy_kubiki_pikseli_2560x1600.jpg"/>
          <p:cNvPicPr>
            <a:picLocks noChangeAspect="1" noChangeArrowheads="1"/>
          </p:cNvPicPr>
          <p:nvPr/>
        </p:nvPicPr>
        <p:blipFill>
          <a:blip r:embed="rId3" cstate="print"/>
          <a:srcRect l="36380" t="14529" r="17040" b="15333"/>
          <a:stretch>
            <a:fillRect/>
          </a:stretch>
        </p:blipFill>
        <p:spPr bwMode="auto">
          <a:xfrm rot="2983001">
            <a:off x="6836119" y="5063046"/>
            <a:ext cx="1552447" cy="146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990600" y="914400"/>
            <a:ext cx="8153400" cy="3886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123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«КВАДРАТ </a:t>
            </a:r>
          </a:p>
          <a:p>
            <a:pPr algn="ctr"/>
            <a:r>
              <a:rPr lang="ru-RU" sz="123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ИДЕЙ»</a:t>
            </a:r>
            <a:endParaRPr lang="ru-RU" sz="123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9200" y="1066800"/>
          <a:ext cx="7620000" cy="5257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/>
                <a:gridCol w="3810000"/>
              </a:tblGrid>
              <a:tr h="26289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6289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 rot="19735906">
            <a:off x="1004370" y="1929879"/>
            <a:ext cx="41921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Агитбригада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43600" y="1828800"/>
            <a:ext cx="25545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Вечер</a:t>
            </a:r>
          </a:p>
        </p:txBody>
      </p:sp>
      <p:sp>
        <p:nvSpPr>
          <p:cNvPr id="10" name="Прямоугольник 9"/>
          <p:cNvSpPr/>
          <p:nvPr/>
        </p:nvSpPr>
        <p:spPr>
          <a:xfrm rot="19884164">
            <a:off x="1113785" y="4506719"/>
            <a:ext cx="41017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Калейдоскоп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867400" y="4419600"/>
            <a:ext cx="248388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28800" y="1066800"/>
          <a:ext cx="6629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4700"/>
                <a:gridCol w="3314700"/>
              </a:tblGrid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194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56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722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69587" y="1066800"/>
          <a:ext cx="67056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2800"/>
                <a:gridCol w="3352800"/>
              </a:tblGrid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98187" y="1828800"/>
            <a:ext cx="30701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Аукцион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74787" y="1828800"/>
            <a:ext cx="323101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Концерт</a:t>
            </a:r>
          </a:p>
        </p:txBody>
      </p:sp>
      <p:sp>
        <p:nvSpPr>
          <p:cNvPr id="15" name="Прямоугольник 14"/>
          <p:cNvSpPr/>
          <p:nvPr/>
        </p:nvSpPr>
        <p:spPr>
          <a:xfrm rot="19898321">
            <a:off x="1418918" y="4310847"/>
            <a:ext cx="36252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Фестиваль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227187" y="4191000"/>
            <a:ext cx="283346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Турнир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28800" y="1066800"/>
          <a:ext cx="6629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4700"/>
                <a:gridCol w="3314700"/>
              </a:tblGrid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194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56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722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9200" y="1066800"/>
          <a:ext cx="762000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/>
                <a:gridCol w="3810000"/>
              </a:tblGrid>
              <a:tr h="25908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908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 rot="20420787">
            <a:off x="1253059" y="1414998"/>
            <a:ext cx="373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Конкурсная программа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19800" y="4191000"/>
            <a:ext cx="22881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Шоу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95400" y="4419600"/>
            <a:ext cx="36574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Экскурсия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57800" y="1676400"/>
            <a:ext cx="34604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Ярмарка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9200" y="1066800"/>
          <a:ext cx="7391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95700"/>
                <a:gridCol w="3695700"/>
              </a:tblGrid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2133600" y="11430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60198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22860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6172200" y="38100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00200" y="990600"/>
          <a:ext cx="66294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4700"/>
                <a:gridCol w="3314700"/>
              </a:tblGrid>
              <a:tr h="24881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3886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447800" y="1600200"/>
            <a:ext cx="36576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Год Литературы</a:t>
            </a:r>
            <a:endParaRPr lang="ru-RU" sz="3200" b="1" i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Улыбающееся лицо 9">
            <a:hlinkClick r:id="rId2" action="ppaction://hlinksldjump"/>
          </p:cNvPr>
          <p:cNvSpPr/>
          <p:nvPr/>
        </p:nvSpPr>
        <p:spPr>
          <a:xfrm>
            <a:off x="8153400" y="5867400"/>
            <a:ext cx="762000" cy="68580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6000" y="990600"/>
          <a:ext cx="5588000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4000"/>
                <a:gridCol w="2794000"/>
              </a:tblGrid>
              <a:tr h="22160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127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Улыбающееся лицо 18">
            <a:hlinkClick r:id="rId2" action="ppaction://hlinksldjump"/>
          </p:cNvPr>
          <p:cNvSpPr/>
          <p:nvPr/>
        </p:nvSpPr>
        <p:spPr>
          <a:xfrm>
            <a:off x="8153400" y="5867400"/>
            <a:ext cx="762000" cy="68580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05400" y="1371600"/>
            <a:ext cx="277823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85-летие</a:t>
            </a:r>
          </a:p>
          <a:p>
            <a:pPr algn="ctr"/>
            <a:r>
              <a:rPr lang="ru-RU" sz="2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города Дзержинска</a:t>
            </a:r>
            <a:endParaRPr lang="ru-RU" sz="2800" b="1" i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05000" y="1066800"/>
          <a:ext cx="5588000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4000"/>
                <a:gridCol w="2794000"/>
              </a:tblGrid>
              <a:tr h="22160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127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Улыбающееся лицо 9">
            <a:hlinkClick r:id="rId2" action="ppaction://hlinksldjump"/>
          </p:cNvPr>
          <p:cNvSpPr/>
          <p:nvPr/>
        </p:nvSpPr>
        <p:spPr>
          <a:xfrm>
            <a:off x="8153400" y="5867400"/>
            <a:ext cx="762000" cy="68580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3581400"/>
            <a:ext cx="2778231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500-летие </a:t>
            </a:r>
            <a:r>
              <a:rPr lang="ru-RU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Нижегородского кремля</a:t>
            </a:r>
            <a:endParaRPr lang="ru-RU" sz="2000" b="1" i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5240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09800" y="990600"/>
          <a:ext cx="55626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1300"/>
                <a:gridCol w="2781300"/>
              </a:tblGrid>
              <a:tr h="24104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3139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4953000" y="3733800"/>
            <a:ext cx="277823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Всемирный день здоровья</a:t>
            </a:r>
            <a:endParaRPr lang="ru-RU" sz="3200" b="1" i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Улыбающееся лицо 9">
            <a:hlinkClick r:id="rId2" action="ppaction://hlinksldjump"/>
          </p:cNvPr>
          <p:cNvSpPr/>
          <p:nvPr/>
        </p:nvSpPr>
        <p:spPr>
          <a:xfrm>
            <a:off x="8153400" y="5867400"/>
            <a:ext cx="762000" cy="68580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28800" y="1066800"/>
          <a:ext cx="6629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4700"/>
                <a:gridCol w="3314700"/>
              </a:tblGrid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194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56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722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9200" y="1066800"/>
          <a:ext cx="7467600" cy="5257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3800"/>
                <a:gridCol w="3733800"/>
              </a:tblGrid>
              <a:tr h="26289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6289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828800" y="1828800"/>
            <a:ext cx="23391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endParaRPr lang="ru-RU" sz="6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3000" y="1905000"/>
            <a:ext cx="37106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09800" y="4267200"/>
            <a:ext cx="18357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562600" y="4419600"/>
            <a:ext cx="25667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Огонек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КВАДРАТ ИДЕЙ»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28800" y="1066800"/>
          <a:ext cx="6629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4700"/>
                <a:gridCol w="3314700"/>
              </a:tblGrid>
              <a:tr h="251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  <a:tr h="2514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  <a:alpha val="4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194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12192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56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3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72200" y="3733800"/>
            <a:ext cx="138852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4</a:t>
            </a:r>
            <a:endParaRPr lang="ru-RU" sz="13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</TotalTime>
  <Words>104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11</cp:revision>
  <dcterms:created xsi:type="dcterms:W3CDTF">2014-05-26T10:19:21Z</dcterms:created>
  <dcterms:modified xsi:type="dcterms:W3CDTF">2015-03-11T07:41:49Z</dcterms:modified>
</cp:coreProperties>
</file>